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3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544BF-1AF5-4CEF-9DF9-B1683020269D}" type="datetimeFigureOut">
              <a:rPr lang="en-US" smtClean="0"/>
              <a:t>15/10/2020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21E3F-92E8-4FEA-B7E8-F2EA134E6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25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544BF-1AF5-4CEF-9DF9-B1683020269D}" type="datetimeFigureOut">
              <a:rPr lang="en-US" smtClean="0"/>
              <a:t>15/10/2020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21E3F-92E8-4FEA-B7E8-F2EA134E6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138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544BF-1AF5-4CEF-9DF9-B1683020269D}" type="datetimeFigureOut">
              <a:rPr lang="en-US" smtClean="0"/>
              <a:t>15/10/2020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21E3F-92E8-4FEA-B7E8-F2EA134E6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661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544BF-1AF5-4CEF-9DF9-B1683020269D}" type="datetimeFigureOut">
              <a:rPr lang="en-US" smtClean="0"/>
              <a:t>15/10/2020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21E3F-92E8-4FEA-B7E8-F2EA134E6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128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544BF-1AF5-4CEF-9DF9-B1683020269D}" type="datetimeFigureOut">
              <a:rPr lang="en-US" smtClean="0"/>
              <a:t>15/10/2020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21E3F-92E8-4FEA-B7E8-F2EA134E6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072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544BF-1AF5-4CEF-9DF9-B1683020269D}" type="datetimeFigureOut">
              <a:rPr lang="en-US" smtClean="0"/>
              <a:t>15/10/2020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21E3F-92E8-4FEA-B7E8-F2EA134E6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986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544BF-1AF5-4CEF-9DF9-B1683020269D}" type="datetimeFigureOut">
              <a:rPr lang="en-US" smtClean="0"/>
              <a:t>15/10/2020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21E3F-92E8-4FEA-B7E8-F2EA134E6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114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544BF-1AF5-4CEF-9DF9-B1683020269D}" type="datetimeFigureOut">
              <a:rPr lang="en-US" smtClean="0"/>
              <a:t>15/10/2020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21E3F-92E8-4FEA-B7E8-F2EA134E6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69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544BF-1AF5-4CEF-9DF9-B1683020269D}" type="datetimeFigureOut">
              <a:rPr lang="en-US" smtClean="0"/>
              <a:t>15/10/2020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21E3F-92E8-4FEA-B7E8-F2EA134E6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62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544BF-1AF5-4CEF-9DF9-B1683020269D}" type="datetimeFigureOut">
              <a:rPr lang="en-US" smtClean="0"/>
              <a:t>15/10/2020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21E3F-92E8-4FEA-B7E8-F2EA134E6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876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544BF-1AF5-4CEF-9DF9-B1683020269D}" type="datetimeFigureOut">
              <a:rPr lang="en-US" smtClean="0"/>
              <a:t>15/10/2020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21E3F-92E8-4FEA-B7E8-F2EA134E6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251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9544BF-1AF5-4CEF-9DF9-B1683020269D}" type="datetimeFigureOut">
              <a:rPr lang="en-US" smtClean="0"/>
              <a:t>15/10/2020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821E3F-92E8-4FEA-B7E8-F2EA134E6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794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304800" y="3429000"/>
            <a:ext cx="8267699" cy="1415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</a:rPr>
              <a:t>MÔN: ĐẠO ĐỨC</a:t>
            </a:r>
          </a:p>
          <a:p>
            <a:pPr algn="ctr">
              <a:spcBef>
                <a:spcPct val="50000"/>
              </a:spcBef>
            </a:pPr>
            <a:r>
              <a:rPr lang="en-US" sz="3600" b="1" dirty="0" err="1" smtClean="0">
                <a:solidFill>
                  <a:srgbClr val="FF3300"/>
                </a:solidFill>
                <a:latin typeface="Times New Roman" pitchFamily="18" charset="0"/>
              </a:rPr>
              <a:t>Bài</a:t>
            </a:r>
            <a:r>
              <a:rPr lang="en-US" sz="3600" b="1" dirty="0" smtClean="0">
                <a:solidFill>
                  <a:srgbClr val="FF3300"/>
                </a:solidFill>
                <a:latin typeface="Times New Roman" pitchFamily="18" charset="0"/>
              </a:rPr>
              <a:t> 7: </a:t>
            </a:r>
            <a:r>
              <a:rPr lang="en-US" sz="3600" b="1" dirty="0" err="1">
                <a:solidFill>
                  <a:srgbClr val="FF3300"/>
                </a:solidFill>
                <a:latin typeface="Times New Roman" pitchFamily="18" charset="0"/>
              </a:rPr>
              <a:t>Lễ</a:t>
            </a:r>
            <a:r>
              <a:rPr lang="en-US" sz="3600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3300"/>
                </a:solidFill>
                <a:latin typeface="Times New Roman" pitchFamily="18" charset="0"/>
              </a:rPr>
              <a:t>phép</a:t>
            </a:r>
            <a:r>
              <a:rPr lang="en-US" sz="3600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3300"/>
                </a:solidFill>
                <a:latin typeface="Times New Roman" pitchFamily="18" charset="0"/>
              </a:rPr>
              <a:t>vâng</a:t>
            </a:r>
            <a:r>
              <a:rPr lang="en-US" sz="3600" b="1" dirty="0" smtClean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3300"/>
                </a:solidFill>
                <a:latin typeface="Times New Roman" pitchFamily="18" charset="0"/>
              </a:rPr>
              <a:t>lời</a:t>
            </a:r>
            <a:r>
              <a:rPr lang="en-US" sz="3600" b="1" dirty="0" smtClean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3300"/>
                </a:solidFill>
                <a:latin typeface="Times New Roman" pitchFamily="18" charset="0"/>
              </a:rPr>
              <a:t>ông</a:t>
            </a:r>
            <a:r>
              <a:rPr lang="en-US" sz="3600" b="1" dirty="0" smtClean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3300"/>
                </a:solidFill>
                <a:latin typeface="Times New Roman" pitchFamily="18" charset="0"/>
              </a:rPr>
              <a:t>bà</a:t>
            </a:r>
            <a:r>
              <a:rPr lang="en-US" sz="3600" b="1" dirty="0" smtClean="0">
                <a:solidFill>
                  <a:srgbClr val="FF3300"/>
                </a:solidFill>
                <a:latin typeface="Times New Roman" pitchFamily="18" charset="0"/>
              </a:rPr>
              <a:t>, cha </a:t>
            </a:r>
            <a:r>
              <a:rPr lang="en-US" sz="3600" b="1" dirty="0" err="1" smtClean="0">
                <a:solidFill>
                  <a:srgbClr val="FF3300"/>
                </a:solidFill>
                <a:latin typeface="Times New Roman" pitchFamily="18" charset="0"/>
              </a:rPr>
              <a:t>mẹ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-152400" y="5334000"/>
            <a:ext cx="9448800" cy="1471613"/>
            <a:chOff x="-192" y="3393"/>
            <a:chExt cx="5952" cy="927"/>
          </a:xfrm>
        </p:grpSpPr>
        <p:pic>
          <p:nvPicPr>
            <p:cNvPr id="5127" name="Picture 5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640" y="3393"/>
              <a:ext cx="1104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8" name="Picture 6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744" y="3393"/>
              <a:ext cx="1056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9" name="Picture 7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848" y="3393"/>
              <a:ext cx="912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0" name="Picture 8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632" y="3393"/>
              <a:ext cx="1008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1" name="Picture 9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28" y="3393"/>
              <a:ext cx="1152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2" name="Picture 10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-192" y="3393"/>
              <a:ext cx="871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126" name="WordArt 3"/>
          <p:cNvSpPr>
            <a:spLocks noChangeArrowheads="1" noChangeShapeType="1" noTextEdit="1"/>
          </p:cNvSpPr>
          <p:nvPr/>
        </p:nvSpPr>
        <p:spPr bwMode="auto">
          <a:xfrm>
            <a:off x="685800" y="990600"/>
            <a:ext cx="7696200" cy="19050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200" b="1" kern="10" dirty="0">
                <a:ln w="9525">
                  <a:solidFill>
                    <a:srgbClr val="A62684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CHÀO MỪNG QUÝ THẦY CÔ GIÁO</a:t>
            </a:r>
          </a:p>
          <a:p>
            <a:pPr algn="ctr"/>
            <a:r>
              <a:rPr lang="en-US" sz="3200" b="1" kern="10" dirty="0">
                <a:ln w="9525">
                  <a:solidFill>
                    <a:srgbClr val="A62684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ĐẾN DỰ GIỜ LỚP </a:t>
            </a:r>
            <a:r>
              <a:rPr lang="en-US" sz="3200" b="1" kern="10" dirty="0" smtClean="0">
                <a:ln w="9525">
                  <a:solidFill>
                    <a:srgbClr val="A62684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1</a:t>
            </a:r>
            <a:endParaRPr lang="en-US" sz="3200" b="1" kern="10" dirty="0">
              <a:ln w="9525">
                <a:solidFill>
                  <a:srgbClr val="A62684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9999FF"/>
                  </a:gs>
                  <a:gs pos="100000">
                    <a:srgbClr val="009999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625300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Content Placeholder 6" descr="2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42852"/>
            <a:ext cx="9144000" cy="6715148"/>
          </a:xfrm>
        </p:spPr>
      </p:pic>
    </p:spTree>
    <p:extLst>
      <p:ext uri="{BB962C8B-B14F-4D97-AF65-F5344CB8AC3E}">
        <p14:creationId xmlns:p14="http://schemas.microsoft.com/office/powerpoint/2010/main" val="2252371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-142908" y="4643446"/>
            <a:ext cx="9448800" cy="1971679"/>
            <a:chOff x="-192" y="3393"/>
            <a:chExt cx="5952" cy="927"/>
          </a:xfrm>
        </p:grpSpPr>
        <p:pic>
          <p:nvPicPr>
            <p:cNvPr id="5127" name="Picture 5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640" y="3393"/>
              <a:ext cx="1104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8" name="Picture 6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744" y="3393"/>
              <a:ext cx="1056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9" name="Picture 7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848" y="3393"/>
              <a:ext cx="912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0" name="Picture 8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632" y="3393"/>
              <a:ext cx="1008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1" name="Picture 9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28" y="3393"/>
              <a:ext cx="1152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2" name="Picture 10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-192" y="3393"/>
              <a:ext cx="871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126" name="WordArt 3"/>
          <p:cNvSpPr>
            <a:spLocks noChangeArrowheads="1" noChangeShapeType="1" noTextEdit="1"/>
          </p:cNvSpPr>
          <p:nvPr/>
        </p:nvSpPr>
        <p:spPr bwMode="auto">
          <a:xfrm>
            <a:off x="685800" y="1633538"/>
            <a:ext cx="7696200" cy="1262062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endParaRPr lang="en-US" sz="3200" b="1" kern="10" dirty="0">
              <a:ln w="9525">
                <a:solidFill>
                  <a:srgbClr val="A62684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9999FF"/>
                  </a:gs>
                  <a:gs pos="100000">
                    <a:srgbClr val="009999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28662" y="714356"/>
            <a:ext cx="6858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điệp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Picture 13" descr="2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282" y="2071678"/>
            <a:ext cx="8786874" cy="2286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680024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-152400" y="5334000"/>
            <a:ext cx="9448800" cy="1471613"/>
            <a:chOff x="-192" y="3393"/>
            <a:chExt cx="5952" cy="927"/>
          </a:xfrm>
        </p:grpSpPr>
        <p:pic>
          <p:nvPicPr>
            <p:cNvPr id="5127" name="Picture 5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640" y="3393"/>
              <a:ext cx="1104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8" name="Picture 6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744" y="3393"/>
              <a:ext cx="1056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9" name="Picture 7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848" y="3393"/>
              <a:ext cx="912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0" name="Picture 8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632" y="3393"/>
              <a:ext cx="1008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1" name="Picture 9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28" y="3393"/>
              <a:ext cx="1152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2" name="Picture 10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-192" y="3393"/>
              <a:ext cx="871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126" name="WordArt 3"/>
          <p:cNvSpPr>
            <a:spLocks noChangeArrowheads="1" noChangeShapeType="1" noTextEdit="1"/>
          </p:cNvSpPr>
          <p:nvPr/>
        </p:nvSpPr>
        <p:spPr bwMode="auto">
          <a:xfrm>
            <a:off x="685800" y="1633538"/>
            <a:ext cx="7696200" cy="1262062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endParaRPr lang="en-US" sz="3200" b="1" kern="10" dirty="0">
              <a:ln w="9525">
                <a:solidFill>
                  <a:srgbClr val="A62684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9999FF"/>
                  </a:gs>
                  <a:gs pos="100000">
                    <a:srgbClr val="009999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500166" y="1714488"/>
            <a:ext cx="6858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23882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WordArt 3"/>
          <p:cNvSpPr>
            <a:spLocks noChangeArrowheads="1" noChangeShapeType="1" noTextEdit="1"/>
          </p:cNvSpPr>
          <p:nvPr/>
        </p:nvSpPr>
        <p:spPr bwMode="auto">
          <a:xfrm>
            <a:off x="685800" y="1633538"/>
            <a:ext cx="7696200" cy="1262062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endParaRPr lang="en-US" sz="3200" b="1" kern="10" dirty="0">
              <a:ln w="9525">
                <a:solidFill>
                  <a:srgbClr val="A62684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9999FF"/>
                  </a:gs>
                  <a:gs pos="100000">
                    <a:srgbClr val="009999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13" name="Picture 12" descr="2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82453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WordArt 3"/>
          <p:cNvSpPr>
            <a:spLocks noChangeArrowheads="1" noChangeShapeType="1" noTextEdit="1"/>
          </p:cNvSpPr>
          <p:nvPr/>
        </p:nvSpPr>
        <p:spPr bwMode="auto">
          <a:xfrm>
            <a:off x="685800" y="1633538"/>
            <a:ext cx="7696200" cy="1262062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endParaRPr lang="en-US" sz="3200" b="1" kern="10" dirty="0">
              <a:ln w="9525">
                <a:solidFill>
                  <a:srgbClr val="A62684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9999FF"/>
                  </a:gs>
                  <a:gs pos="100000">
                    <a:srgbClr val="009999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500166" y="1714488"/>
            <a:ext cx="6858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64063" y="3421063"/>
            <a:ext cx="15875" cy="1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TextBox 15"/>
          <p:cNvSpPr txBox="1"/>
          <p:nvPr/>
        </p:nvSpPr>
        <p:spPr>
          <a:xfrm>
            <a:off x="142844" y="6143644"/>
            <a:ext cx="90011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thăm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6" descr="2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215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710224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00034" y="6215082"/>
            <a:ext cx="785818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chúc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tết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lâu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Content Placeholder 7" descr="2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286519"/>
          </a:xfrm>
        </p:spPr>
      </p:pic>
    </p:spTree>
    <p:extLst>
      <p:ext uri="{BB962C8B-B14F-4D97-AF65-F5344CB8AC3E}">
        <p14:creationId xmlns:p14="http://schemas.microsoft.com/office/powerpoint/2010/main" val="566622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42844" y="6286520"/>
            <a:ext cx="87868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uống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Content Placeholder 6" descr="2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844" y="0"/>
            <a:ext cx="9001156" cy="6286520"/>
          </a:xfrm>
        </p:spPr>
      </p:pic>
    </p:spTree>
    <p:extLst>
      <p:ext uri="{BB962C8B-B14F-4D97-AF65-F5344CB8AC3E}">
        <p14:creationId xmlns:p14="http://schemas.microsoft.com/office/powerpoint/2010/main" val="2141986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42844" y="6143644"/>
            <a:ext cx="900115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khoe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khen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đẹp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Content Placeholder 6" descr="2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"/>
            <a:ext cx="9144000" cy="6143644"/>
          </a:xfrm>
        </p:spPr>
      </p:pic>
    </p:spTree>
    <p:extLst>
      <p:ext uri="{BB962C8B-B14F-4D97-AF65-F5344CB8AC3E}">
        <p14:creationId xmlns:p14="http://schemas.microsoft.com/office/powerpoint/2010/main" val="1410071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42844" y="6143644"/>
            <a:ext cx="900115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5: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thăm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bà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Content Placeholder 7" descr="2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286908" cy="6215082"/>
          </a:xfrm>
        </p:spPr>
      </p:pic>
    </p:spTree>
    <p:extLst>
      <p:ext uri="{BB962C8B-B14F-4D97-AF65-F5344CB8AC3E}">
        <p14:creationId xmlns:p14="http://schemas.microsoft.com/office/powerpoint/2010/main" val="2979586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 descr="2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643710"/>
          </a:xfrm>
        </p:spPr>
      </p:pic>
      <p:pic>
        <p:nvPicPr>
          <p:cNvPr id="7" name="Picture 6" descr="mặt cười.jf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5852" y="3929066"/>
            <a:ext cx="714380" cy="571504"/>
          </a:xfrm>
          <a:prstGeom prst="rect">
            <a:avLst/>
          </a:prstGeom>
        </p:spPr>
      </p:pic>
      <p:pic>
        <p:nvPicPr>
          <p:cNvPr id="8" name="Picture 7" descr="mặt cười.jf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7554" y="3857628"/>
            <a:ext cx="714380" cy="571504"/>
          </a:xfrm>
          <a:prstGeom prst="rect">
            <a:avLst/>
          </a:prstGeom>
        </p:spPr>
      </p:pic>
      <p:pic>
        <p:nvPicPr>
          <p:cNvPr id="9" name="Picture 8" descr="mặt cười.jf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8" y="3786190"/>
            <a:ext cx="642942" cy="571504"/>
          </a:xfrm>
          <a:prstGeom prst="rect">
            <a:avLst/>
          </a:prstGeom>
        </p:spPr>
      </p:pic>
      <p:pic>
        <p:nvPicPr>
          <p:cNvPr id="10" name="Picture 9" descr="mặt cười.jf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2066" y="6000768"/>
            <a:ext cx="785818" cy="500066"/>
          </a:xfrm>
          <a:prstGeom prst="rect">
            <a:avLst/>
          </a:prstGeom>
        </p:spPr>
      </p:pic>
      <p:pic>
        <p:nvPicPr>
          <p:cNvPr id="11" name="Picture 10" descr="tải xuống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85918" y="5857892"/>
            <a:ext cx="785818" cy="571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883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95</Words>
  <Application>Microsoft Office PowerPoint</Application>
  <PresentationFormat>On-screen Show (4:3)</PresentationFormat>
  <Paragraphs>11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minhtuan6990@gmail.com / 01686898975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</cp:revision>
  <dcterms:created xsi:type="dcterms:W3CDTF">2020-10-15T08:30:33Z</dcterms:created>
  <dcterms:modified xsi:type="dcterms:W3CDTF">2020-10-15T08:31:42Z</dcterms:modified>
</cp:coreProperties>
</file>